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6" r:id="rId5"/>
    <p:sldId id="257" r:id="rId6"/>
    <p:sldId id="261" r:id="rId7"/>
    <p:sldId id="258" r:id="rId8"/>
    <p:sldId id="259" r:id="rId9"/>
    <p:sldId id="260" r:id="rId10"/>
    <p:sldId id="262" r:id="rId11"/>
    <p:sldId id="263" r:id="rId12"/>
    <p:sldId id="264" r:id="rId13"/>
    <p:sldId id="265" r:id="rId14"/>
    <p:sldId id="268" r:id="rId15"/>
    <p:sldId id="267" r:id="rId16"/>
    <p:sldId id="269" r:id="rId17"/>
  </p:sldIdLst>
  <p:sldSz cx="24387175" cy="13716000"/>
  <p:notesSz cx="14770100" cy="9296400"/>
  <p:defaultTextStyle>
    <a:defPPr>
      <a:defRPr lang="en-US"/>
    </a:defPPr>
    <a:lvl1pPr marL="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8133" userDrawn="1">
          <p15:clr>
            <a:srgbClr val="A4A3A4"/>
          </p15:clr>
        </p15:guide>
        <p15:guide id="3" pos="698" userDrawn="1">
          <p15:clr>
            <a:srgbClr val="A4A3A4"/>
          </p15:clr>
        </p15:guide>
        <p15:guide id="4" pos="146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465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0000"/>
    <a:srgbClr val="C0C0C0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7003" autoAdjust="0"/>
    <p:restoredTop sz="86382" autoAdjust="0"/>
  </p:normalViewPr>
  <p:slideViewPr>
    <p:cSldViewPr>
      <p:cViewPr varScale="1">
        <p:scale>
          <a:sx n="34" d="100"/>
          <a:sy n="34" d="100"/>
        </p:scale>
        <p:origin x="224" y="1072"/>
      </p:cViewPr>
      <p:guideLst>
        <p:guide orient="horz" pos="8133"/>
        <p:guide pos="698"/>
        <p:guide pos="146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6" d="100"/>
          <a:sy n="96" d="100"/>
        </p:scale>
        <p:origin x="1304" y="160"/>
      </p:cViewPr>
      <p:guideLst>
        <p:guide orient="horz" pos="2928"/>
        <p:guide pos="465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C07D523A-932A-4DF5-84C0-7B059A1B8996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FAA063E6-C8C3-44B8-9773-13965E4AF4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72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08BC8029-B2A4-450D-9E45-99AF010255E2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13" tIns="68756" rIns="137513" bIns="6875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77010" y="4415791"/>
            <a:ext cx="11816080" cy="4183380"/>
          </a:xfrm>
          <a:prstGeom prst="rect">
            <a:avLst/>
          </a:prstGeom>
        </p:spPr>
        <p:txBody>
          <a:bodyPr vert="horz" lIns="137513" tIns="68756" rIns="137513" bIns="687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C52C7579-D507-4790-8288-E63E59D96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5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1435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1406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177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851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82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346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54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19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696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974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62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402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621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lvl2pPr>
              <a:defRPr>
                <a:latin typeface="+mn-lt"/>
                <a:cs typeface="Arial" pitchFamily="34" charset="0"/>
              </a:defRPr>
            </a:lvl2pPr>
            <a:lvl3pPr>
              <a:defRPr>
                <a:latin typeface="+mn-lt"/>
                <a:cs typeface="Arial" pitchFamily="34" charset="0"/>
              </a:defRPr>
            </a:lvl3pPr>
            <a:lvl4pPr>
              <a:defRPr>
                <a:latin typeface="+mn-lt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08076" y="2362200"/>
            <a:ext cx="22171025" cy="609600"/>
          </a:xfrm>
        </p:spPr>
        <p:txBody>
          <a:bodyPr anchor="ctr" anchorCtr="0"/>
          <a:lstStyle>
            <a:lvl1pPr marL="0" indent="0">
              <a:buNone/>
              <a:defRPr sz="30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Page Subtitle (Calibri Regular, 30pt, RGB 152 27 30)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2277D-E08B-6444-81D9-76F6536C1F53}"/>
              </a:ext>
            </a:extLst>
          </p:cNvPr>
          <p:cNvSpPr txBox="1"/>
          <p:nvPr userDrawn="1"/>
        </p:nvSpPr>
        <p:spPr>
          <a:xfrm>
            <a:off x="803564" y="166254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511" y="414298"/>
            <a:ext cx="16038077" cy="10335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11" y="3200400"/>
            <a:ext cx="22170159" cy="86330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7" y="12371296"/>
            <a:ext cx="739006" cy="53788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21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</p:sldLayoutIdLst>
  <p:hf hdr="0" ftr="0" dt="0"/>
  <p:txStyles>
    <p:titleStyle>
      <a:lvl1pPr algn="l" defTabSz="2176970" rtl="0" eaLnBrk="1" latinLnBrk="0" hangingPunct="1">
        <a:spcBef>
          <a:spcPct val="0"/>
        </a:spcBef>
        <a:buNone/>
        <a:defRPr sz="4600" b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356169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10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36086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092252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90000"/>
        <a:buFont typeface="Wingdings 2" pitchFamily="18" charset="2"/>
        <a:buChar char="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472168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Symbol" pitchFamily="18" charset="2"/>
        <a:buChar char="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452482" indent="-498639" algn="l" defTabSz="2176970" rtl="0" eaLnBrk="1" latinLnBrk="0" hangingPunct="1">
        <a:spcBef>
          <a:spcPct val="20000"/>
        </a:spcBef>
        <a:buFont typeface="Courier New" pitchFamily="49" charset="0"/>
        <a:buChar char="o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598667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7075159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163648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25213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486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697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459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394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2431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091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1940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789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ConsolidatedFlowSlides-1304_1">
            <a:hlinkClick r:id="" action="ppaction://media"/>
            <a:extLst>
              <a:ext uri="{FF2B5EF4-FFF2-40B4-BE49-F238E27FC236}">
                <a16:creationId xmlns:a16="http://schemas.microsoft.com/office/drawing/2014/main" id="{E3A1E3A6-7ED3-C541-B037-DF4649C326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1111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29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9">
            <a:hlinkClick r:id="" action="ppaction://media"/>
            <a:extLst>
              <a:ext uri="{FF2B5EF4-FFF2-40B4-BE49-F238E27FC236}">
                <a16:creationId xmlns:a16="http://schemas.microsoft.com/office/drawing/2014/main" id="{E248F5FB-5C38-2140-AA88-53918B1C4B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75" y="1111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93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ConsolidatedFlowSlides-1304_10">
            <a:hlinkClick r:id="" action="ppaction://media"/>
            <a:extLst>
              <a:ext uri="{FF2B5EF4-FFF2-40B4-BE49-F238E27FC236}">
                <a16:creationId xmlns:a16="http://schemas.microsoft.com/office/drawing/2014/main" id="{7828B639-9154-0846-AF97-208FAF0254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38" y="1270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431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1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164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ConsolidatedFlowSlides-1304_2">
            <a:hlinkClick r:id="" action="ppaction://media"/>
            <a:extLst>
              <a:ext uri="{FF2B5EF4-FFF2-40B4-BE49-F238E27FC236}">
                <a16:creationId xmlns:a16="http://schemas.microsoft.com/office/drawing/2014/main" id="{87BFE417-EEC7-EA4C-AB78-FEE1EDDCFE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1270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78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4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2_1">
            <a:hlinkClick r:id="" action="ppaction://media"/>
            <a:extLst>
              <a:ext uri="{FF2B5EF4-FFF2-40B4-BE49-F238E27FC236}">
                <a16:creationId xmlns:a16="http://schemas.microsoft.com/office/drawing/2014/main" id="{45BB6A1A-E708-7441-A7ED-7257A3C3F8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9525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581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3">
            <a:hlinkClick r:id="" action="ppaction://media"/>
            <a:extLst>
              <a:ext uri="{FF2B5EF4-FFF2-40B4-BE49-F238E27FC236}">
                <a16:creationId xmlns:a16="http://schemas.microsoft.com/office/drawing/2014/main" id="{FF469A7A-D674-894D-A1FA-94E32C3BDC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25" y="142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223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4">
            <a:hlinkClick r:id="" action="ppaction://media"/>
            <a:extLst>
              <a:ext uri="{FF2B5EF4-FFF2-40B4-BE49-F238E27FC236}">
                <a16:creationId xmlns:a16="http://schemas.microsoft.com/office/drawing/2014/main" id="{D1956765-4491-5E4E-9564-86AD5D0128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13" y="142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852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5">
            <a:hlinkClick r:id="" action="ppaction://media"/>
            <a:extLst>
              <a:ext uri="{FF2B5EF4-FFF2-40B4-BE49-F238E27FC236}">
                <a16:creationId xmlns:a16="http://schemas.microsoft.com/office/drawing/2014/main" id="{D6799662-4F00-B241-BB97-17FA4AC05C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142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44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ConsolidatedFlowSlides-1304_6">
            <a:hlinkClick r:id="" action="ppaction://media"/>
            <a:extLst>
              <a:ext uri="{FF2B5EF4-FFF2-40B4-BE49-F238E27FC236}">
                <a16:creationId xmlns:a16="http://schemas.microsoft.com/office/drawing/2014/main" id="{70987B46-6B5F-BE4C-9F60-79C1E18A40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13" y="9525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09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7">
            <a:hlinkClick r:id="" action="ppaction://media"/>
            <a:extLst>
              <a:ext uri="{FF2B5EF4-FFF2-40B4-BE49-F238E27FC236}">
                <a16:creationId xmlns:a16="http://schemas.microsoft.com/office/drawing/2014/main" id="{53F7BD1B-FCF2-BE4B-B9CB-DF2ADE989D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13" y="1111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11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ConsolidatedFlowSlides-1304_8">
            <a:hlinkClick r:id="" action="ppaction://media"/>
            <a:extLst>
              <a:ext uri="{FF2B5EF4-FFF2-40B4-BE49-F238E27FC236}">
                <a16:creationId xmlns:a16="http://schemas.microsoft.com/office/drawing/2014/main" id="{C7BAD726-AEAA-C144-8DC6-0AAE40FEF9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142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37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1028807_F04">
      <a:dk1>
        <a:sysClr val="windowText" lastClr="000000"/>
      </a:dk1>
      <a:lt1>
        <a:sysClr val="window" lastClr="FFFFFF"/>
      </a:lt1>
      <a:dk2>
        <a:srgbClr val="C0C0C0"/>
      </a:dk2>
      <a:lt2>
        <a:srgbClr val="808080"/>
      </a:lt2>
      <a:accent1>
        <a:srgbClr val="981B1E"/>
      </a:accent1>
      <a:accent2>
        <a:srgbClr val="001F61"/>
      </a:accent2>
      <a:accent3>
        <a:srgbClr val="27A8E2"/>
      </a:accent3>
      <a:accent4>
        <a:srgbClr val="555555"/>
      </a:accent4>
      <a:accent5>
        <a:srgbClr val="7D7D7D"/>
      </a:accent5>
      <a:accent6>
        <a:srgbClr val="C8C8C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sz="1000" dirty="0" err="1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0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5305ED5683EC4891D2604E13169D58" ma:contentTypeVersion="0" ma:contentTypeDescription="Create a new document." ma:contentTypeScope="" ma:versionID="f23b8e9160898bd6f2a0d30dcc9584e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4E975B-143F-4255-9035-3E848D14FCC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5A66593-6E04-4DBD-B977-557F701653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E777807-888B-47D6-A10D-15EB9065DF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13090</TotalTime>
  <Words>26</Words>
  <Application>Microsoft Macintosh PowerPoint</Application>
  <PresentationFormat>Custom</PresentationFormat>
  <Paragraphs>26</Paragraphs>
  <Slides>13</Slides>
  <Notes>13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Courier New</vt:lpstr>
      <vt:lpstr>Symbol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Witt, Peter</dc:creator>
  <cp:lastModifiedBy>Rajakumar Thangavelu</cp:lastModifiedBy>
  <cp:revision>324</cp:revision>
  <cp:lastPrinted>2018-06-21T19:39:22Z</cp:lastPrinted>
  <dcterms:created xsi:type="dcterms:W3CDTF">2006-08-16T00:00:00Z</dcterms:created>
  <dcterms:modified xsi:type="dcterms:W3CDTF">2019-03-13T07:46:17Z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042b3f4b-dde5-4ef9-bf9e-3a16d32e51d6</vt:lpwstr>
  </property>
  <property fmtid="{D5CDD505-2E9C-101B-9397-08002B2CF9AE}" pid="3" name="Classification">
    <vt:lpwstr>Public</vt:lpwstr>
  </property>
  <property fmtid="{D5CDD505-2E9C-101B-9397-08002B2CF9AE}" pid="4" name="ContentTypeId">
    <vt:lpwstr>0x010100C65305ED5683EC4891D2604E13169D58</vt:lpwstr>
  </property>
  <property fmtid="{D5CDD505-2E9C-101B-9397-08002B2CF9AE}" pid="5" name="BACClassification">
    <vt:lpwstr>B!pub@C</vt:lpwstr>
  </property>
  <property fmtid="{D5CDD505-2E9C-101B-9397-08002B2CF9AE}" pid="6" name="Audience">
    <vt:lpwstr>External</vt:lpwstr>
  </property>
  <property fmtid="{D5CDD505-2E9C-101B-9397-08002B2CF9AE}" pid="7" name="Marker">
    <vt:lpwstr>B!ext@C</vt:lpwstr>
  </property>
</Properties>
</file>

<file path=docProps/thumbnail.jpeg>
</file>